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6" r:id="rId3"/>
    <p:sldId id="258" r:id="rId4"/>
    <p:sldId id="259" r:id="rId5"/>
    <p:sldId id="260" r:id="rId6"/>
    <p:sldId id="274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2F8F-46D5-4EF1-8A6B-815895CB3B07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0BE4-8BE1-4A6D-B74F-810E15153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7000"/>
            <a:lum/>
          </a:blip>
          <a:srcRect/>
          <a:stretch>
            <a:fillRect t="-4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F138-7760-45E7-A085-2C849058BAB5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"/>
            <a:ext cx="7054552" cy="6858000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ПРАВИЛЬНОЕ ПИТАНИЕ-ЗАЛОГ ЗДОРОВЬЯ.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523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ook Antiqua" pitchFamily="18" charset="0"/>
              </a:rPr>
              <a:t>РЫБА</a:t>
            </a:r>
          </a:p>
          <a:p>
            <a:r>
              <a:rPr lang="ru-RU" sz="3600" dirty="0" smtClean="0">
                <a:latin typeface="Book Antiqua" pitchFamily="18" charset="0"/>
              </a:rPr>
              <a:t>Это </a:t>
            </a:r>
            <a:r>
              <a:rPr lang="ru-RU" sz="3600" dirty="0">
                <a:latin typeface="Book Antiqua" pitchFamily="18" charset="0"/>
              </a:rPr>
              <a:t>важнейший источник питательных веществ высокой биологической ценности. Белки рыбы лучше перевариваются и усваиваются организмом. Рыба содержит фосфор, кальций, необходимые для роста и крепости зубов и костей. В ней много витаминов А и </a:t>
            </a:r>
            <a:r>
              <a:rPr lang="en-US" sz="3600" dirty="0" smtClean="0">
                <a:latin typeface="Book Antiqua" pitchFamily="18" charset="0"/>
              </a:rPr>
              <a:t>D</a:t>
            </a:r>
            <a:r>
              <a:rPr lang="ru-RU" sz="3600" dirty="0" smtClean="0">
                <a:latin typeface="Book Antiqua" pitchFamily="18" charset="0"/>
              </a:rPr>
              <a:t>, </a:t>
            </a:r>
            <a:r>
              <a:rPr lang="ru-RU" sz="3600" dirty="0">
                <a:latin typeface="Book Antiqua" pitchFamily="18" charset="0"/>
              </a:rPr>
              <a:t>микроэлементов, йода</a:t>
            </a:r>
          </a:p>
        </p:txBody>
      </p:sp>
      <p:pic>
        <p:nvPicPr>
          <p:cNvPr id="4" name="Рисунок 3" descr="рыба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4481736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р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4509120"/>
            <a:ext cx="2157202" cy="1824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ook Antiqua" pitchFamily="18" charset="0"/>
              </a:rPr>
              <a:t>МЯСО ПТИЦЫ</a:t>
            </a:r>
          </a:p>
          <a:p>
            <a:r>
              <a:rPr lang="ru-RU" sz="3600" dirty="0" smtClean="0">
                <a:latin typeface="Book Antiqua" pitchFamily="18" charset="0"/>
              </a:rPr>
              <a:t>Куриное </a:t>
            </a:r>
            <a:r>
              <a:rPr lang="ru-RU" sz="3600" dirty="0">
                <a:latin typeface="Book Antiqua" pitchFamily="18" charset="0"/>
              </a:rPr>
              <a:t>мясо - незаменимый продукт по количеству витаминов и полезных веществ, является прекрасным продуктом для роста костей. Полезно для зрения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 bright="21000"/>
          </a:blip>
          <a:srcRect/>
          <a:stretch>
            <a:fillRect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cap="all" dirty="0" smtClean="0">
                <a:latin typeface="Book Antiqua" pitchFamily="18" charset="0"/>
              </a:rPr>
              <a:t>Молоко и кисломолочные продукты</a:t>
            </a:r>
          </a:p>
          <a:p>
            <a:r>
              <a:rPr lang="ru-RU" sz="3200" dirty="0" smtClean="0">
                <a:latin typeface="Book Antiqua" pitchFamily="18" charset="0"/>
              </a:rPr>
              <a:t>Кисломолочные </a:t>
            </a:r>
            <a:r>
              <a:rPr lang="ru-RU" sz="3200" dirty="0">
                <a:latin typeface="Book Antiqua" pitchFamily="18" charset="0"/>
              </a:rPr>
              <a:t>продукты помогут поддержать иммунитет. В них содержатся живые бактерии необходимые для правильной работы кишечника. Каждый день на Вашем столе должны быть и молочные продукты - источник витаминов А и Е. А вот потребление продуктов, содержащих много животных жиров, таких, как: мороженое, майонез, жирные соусы - старайтесь ограничивать. </a:t>
            </a:r>
          </a:p>
        </p:txBody>
      </p:sp>
      <p:pic>
        <p:nvPicPr>
          <p:cNvPr id="3" name="Рисунок 2" descr="молоко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4653136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йц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4005064"/>
            <a:ext cx="2625351" cy="2197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ook Antiqua" pitchFamily="18" charset="0"/>
              </a:rPr>
              <a:t>ЯЙЦА</a:t>
            </a:r>
          </a:p>
          <a:p>
            <a:r>
              <a:rPr lang="ru-RU" sz="3600" dirty="0" smtClean="0">
                <a:latin typeface="Book Antiqua" pitchFamily="18" charset="0"/>
              </a:rPr>
              <a:t>Куриные </a:t>
            </a:r>
            <a:r>
              <a:rPr lang="ru-RU" sz="3600" dirty="0">
                <a:latin typeface="Book Antiqua" pitchFamily="18" charset="0"/>
              </a:rPr>
              <a:t>яйца – питательный и ценный продукт питания. В состав яйца входят: минеральные вещества, витамины группы В, </a:t>
            </a:r>
            <a:r>
              <a:rPr lang="ru-RU" sz="3600" dirty="0" smtClean="0">
                <a:latin typeface="Book Antiqua" pitchFamily="18" charset="0"/>
              </a:rPr>
              <a:t>Е,</a:t>
            </a:r>
            <a:r>
              <a:rPr lang="en-US" sz="3600" dirty="0" smtClean="0">
                <a:latin typeface="Book Antiqua" pitchFamily="18" charset="0"/>
              </a:rPr>
              <a:t> D</a:t>
            </a:r>
            <a:r>
              <a:rPr lang="ru-RU" sz="3600" dirty="0" smtClean="0">
                <a:latin typeface="Book Antiqua" pitchFamily="18" charset="0"/>
              </a:rPr>
              <a:t>, </a:t>
            </a:r>
            <a:r>
              <a:rPr lang="ru-RU" sz="3600" dirty="0">
                <a:latin typeface="Book Antiqua" pitchFamily="18" charset="0"/>
              </a:rPr>
              <a:t>РР, А 87%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latin typeface="Book Antiqua" pitchFamily="18" charset="0"/>
              </a:rPr>
              <a:t>ФРУКТЫ И ОВОЩИ</a:t>
            </a:r>
          </a:p>
          <a:p>
            <a:r>
              <a:rPr lang="ru-RU" sz="3600" dirty="0" smtClean="0">
                <a:latin typeface="Book Antiqua" pitchFamily="18" charset="0"/>
              </a:rPr>
              <a:t>Фрукты </a:t>
            </a:r>
            <a:r>
              <a:rPr lang="ru-RU" sz="3600" dirty="0">
                <a:latin typeface="Book Antiqua" pitchFamily="18" charset="0"/>
              </a:rPr>
              <a:t>и овощи содержат много незаменимых витаминов и минералов, Один из них- витамин С, поэтому они должны входить в рацион питания. Салаты из зелени с растительными маслами должны быть в рационе питания ежедневно. Овощи, ягоды и фрукты – витаминные продукты.</a:t>
            </a:r>
          </a:p>
        </p:txBody>
      </p:sp>
      <p:pic>
        <p:nvPicPr>
          <p:cNvPr id="5" name="Рисунок 4" descr="яблокл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5728" y="4899382"/>
            <a:ext cx="2448272" cy="1958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ru-RU" sz="3600" u="sng" cap="all" dirty="0" smtClean="0">
                <a:solidFill>
                  <a:srgbClr val="FF0000"/>
                </a:solidFill>
                <a:latin typeface="Book Antiqua" pitchFamily="18" charset="0"/>
              </a:rPr>
              <a:t>Витамины </a:t>
            </a:r>
            <a:r>
              <a:rPr lang="ru-RU" sz="3600" u="sng" cap="all" dirty="0">
                <a:solidFill>
                  <a:srgbClr val="FF0000"/>
                </a:solidFill>
                <a:latin typeface="Book Antiqua" pitchFamily="18" charset="0"/>
              </a:rPr>
              <a:t>в нашей </a:t>
            </a:r>
            <a:r>
              <a:rPr lang="ru-RU" sz="3600" u="sng" cap="all" dirty="0" smtClean="0">
                <a:solidFill>
                  <a:srgbClr val="FF0000"/>
                </a:solidFill>
                <a:latin typeface="Book Antiqua" pitchFamily="18" charset="0"/>
              </a:rPr>
              <a:t>жизни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  <a:t>Слово </a:t>
            </a:r>
            <a:r>
              <a:rPr lang="ru-RU" sz="3600" dirty="0">
                <a:solidFill>
                  <a:srgbClr val="FF0000"/>
                </a:solidFill>
                <a:latin typeface="Book Antiqua" pitchFamily="18" charset="0"/>
              </a:rPr>
              <a:t>«витамин» придумал американский ученый-биохимик Казимир Функ. Он открыл, что вещество («амин»), содержащееся в оболочке рисового зерна, жизненно необходимо. Соединив латинское слово vita («жизнь») с «амин», получилось слово «витамин».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Если вы хотите хорошо расти, хорошо видеть и иметь крепкие зубы, вам нужен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– Витамин А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Если вы хотите быть сильными, иметь хороший аппетит и не хотите огорчаться и плакать по пустякам, вам нужен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– Витамин В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 Antiqua" pitchFamily="18" charset="0"/>
              </a:rPr>
              <a:t>Если вы хотите реже простужаться, быть бодрыми, быстрее выздоравливать, вам нужен </a:t>
            </a:r>
            <a:r>
              <a:rPr lang="ru-RU" sz="2400" dirty="0" smtClean="0">
                <a:latin typeface="Book Antiqua" pitchFamily="18" charset="0"/>
              </a:rPr>
              <a:t>– Витамин С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Рисунок 2" descr="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124744"/>
            <a:ext cx="9144000" cy="573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Вопросы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1.Что такое здоровье?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2.Основная цель здорового питания.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3.Основные принципы здорового питания.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4.Необходимые продукты для нормальной жизнедеятельности.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5. Рацион полноценного питания детей школьного возраста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18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Если вы хотите чтобы ваши зубы и кости не стали мягкими и хрупкими, вам нужен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– Витамин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Сахар </a:t>
            </a:r>
            <a:r>
              <a:rPr lang="ru-RU" sz="2800" dirty="0">
                <a:latin typeface="Book Antiqua" pitchFamily="18" charset="0"/>
              </a:rPr>
              <a:t>вызывает кариес, ожирение, болезни сердечно- сосудистой системы и даже сахарный диабет.</a:t>
            </a:r>
          </a:p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Употребление </a:t>
            </a:r>
            <a:r>
              <a:rPr lang="ru-RU" sz="2800" dirty="0">
                <a:latin typeface="Book Antiqua" pitchFamily="18" charset="0"/>
              </a:rPr>
              <a:t>бензола (краситель) в больших количествах может вызвать заболевание лейкемией (рак крови) и другие онкологические заболевания.</a:t>
            </a:r>
          </a:p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Кофеин </a:t>
            </a:r>
            <a:r>
              <a:rPr lang="ru-RU" sz="2800" dirty="0">
                <a:latin typeface="Book Antiqua" pitchFamily="18" charset="0"/>
              </a:rPr>
              <a:t>– истощение нервной системы, усталость, апатия или, наоборот, Раздражительность, беспокойный сон, головные боли.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88640"/>
            <a:ext cx="607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Book Antiqua" pitchFamily="18" charset="0"/>
              </a:rPr>
              <a:t> НЕЗДОРОВОЕ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itchFamily="18" charset="0"/>
              </a:rPr>
              <a:t>Специалисты выделяют следующие основные составляющие здорового образа жизни:</a:t>
            </a:r>
          </a:p>
          <a:p>
            <a:r>
              <a:rPr lang="ru-RU" sz="2800" dirty="0">
                <a:latin typeface="Book Antiqua" pitchFamily="18" charset="0"/>
              </a:rPr>
              <a:t>занятия спортом;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отказ от вредных привычек;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полноценный отдых;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сбалансированное питание;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укрепление иммунитета;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соблюдение правил личной гигиены;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отказ от вредных привычек;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Book Antiqua" pitchFamily="18" charset="0"/>
              </a:rPr>
              <a:t>хорошее эмоционально-психическое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36064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Здоровое питание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Сбалансированное меню позволяет удовлетворить все энергетические потребности детского организма. Питание ребенка должно быть здоровым, важно вовремя вводить прикорм и избегать употребления вредных продуктов. Правильный рацион обеспечивает нормальное умственное и физическое развитие ребенка, усиливает остроту зрения ввиду присутствия в продуктах большого количества минералов и витаминов.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67544" y="3933056"/>
            <a:ext cx="5616624" cy="244827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  <a:t>Какой должна быть здоровая пища</a:t>
            </a:r>
            <a:r>
              <a:rPr lang="en-US" sz="3600" dirty="0" smtClean="0">
                <a:solidFill>
                  <a:srgbClr val="FF0000"/>
                </a:solidFill>
                <a:latin typeface="Book Antiqua" pitchFamily="18" charset="0"/>
              </a:rPr>
              <a:t>?</a:t>
            </a:r>
            <a:endParaRPr lang="ru-RU" sz="3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55576" y="476672"/>
            <a:ext cx="2232248" cy="158417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кусная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267744" y="2132856"/>
            <a:ext cx="2160240" cy="151216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ook Antiqua" pitchFamily="18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олезная</a:t>
            </a:r>
            <a:endParaRPr lang="ru-RU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779912" y="260648"/>
            <a:ext cx="2808312" cy="18002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Содержащая витамины и минералы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28184" y="1340768"/>
            <a:ext cx="2915816" cy="187220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азнообразная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84168" y="3717032"/>
            <a:ext cx="3059832" cy="216024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Экологически чистая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rgbClr val="FF0000"/>
                </a:solidFill>
                <a:latin typeface="Book Antiqua" pitchFamily="18" charset="0"/>
              </a:rPr>
              <a:t>Правила здорового питания для </a:t>
            </a:r>
            <a:r>
              <a:rPr lang="ru-RU" sz="3600" u="sng" dirty="0" smtClean="0">
                <a:solidFill>
                  <a:srgbClr val="FF0000"/>
                </a:solidFill>
                <a:latin typeface="Book Antiqua" pitchFamily="18" charset="0"/>
              </a:rPr>
              <a:t>детей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Разнообразное питание.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Приемы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пищи должны быть 4-5 кратными в течение 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дня.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Ежедневно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молоко и молочнокислые 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продукты.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Ежедневно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овощи и 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фрукты.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Меньше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соли, майонеза, острых специй. </a:t>
            </a:r>
            <a:endParaRPr lang="ru-RU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Меньше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сахара, кондитерских изделий, сладких, особенно газированных 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напитков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Отдавать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предпочтение блюдам, приготовленным на пару, отварным.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Сбалансированный </a:t>
            </a:r>
            <a:r>
              <a:rPr lang="ru-RU" sz="2800" dirty="0">
                <a:solidFill>
                  <a:srgbClr val="FF0000"/>
                </a:solidFill>
                <a:latin typeface="Book Antiqua" pitchFamily="18" charset="0"/>
              </a:rPr>
              <a:t>рацион питания</a:t>
            </a:r>
            <a:r>
              <a:rPr lang="ru-RU" sz="2800" dirty="0">
                <a:latin typeface="Book Antiqua" pitchFamily="18" charset="0"/>
              </a:rPr>
              <a:t>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</a:blip>
          <a:srcRect/>
          <a:stretch>
            <a:fillRect l="-25000" t="-1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08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ПИТАТЬСЯ НАДО СТРОГО ПО ЧАСАМ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l="-5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080237" cy="707886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  <a:latin typeface="Book Antiqua" pitchFamily="18" charset="0"/>
              </a:rPr>
              <a:t>Полезные продукты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099247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РЫБА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МЯСО ПТИЦЫ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МОЛОКО И КИСЛОМОЛОЧНЫЕ ПРОДУКТЫ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ЯЙЦА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ОВОЩИ И ФРУКТЫ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621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Times New Roman</vt:lpstr>
      <vt:lpstr>Тема Office</vt:lpstr>
      <vt:lpstr>ПРАВИЛЬНОЕ ПИТАНИЕ-ЗАЛОГ ЗДОРОВЬЯ.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Деть</dc:creator>
  <cp:lastModifiedBy>PB-PC</cp:lastModifiedBy>
  <cp:revision>7</cp:revision>
  <dcterms:created xsi:type="dcterms:W3CDTF">2020-09-05T19:06:30Z</dcterms:created>
  <dcterms:modified xsi:type="dcterms:W3CDTF">2021-01-04T13:10:30Z</dcterms:modified>
</cp:coreProperties>
</file>